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72" r:id="rId2"/>
    <p:sldId id="296" r:id="rId3"/>
    <p:sldId id="379" r:id="rId4"/>
    <p:sldId id="378" r:id="rId5"/>
    <p:sldId id="35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4" autoAdjust="0"/>
    <p:restoredTop sz="94608" autoAdjust="0"/>
  </p:normalViewPr>
  <p:slideViewPr>
    <p:cSldViewPr>
      <p:cViewPr>
        <p:scale>
          <a:sx n="170" d="100"/>
          <a:sy n="170" d="100"/>
        </p:scale>
        <p:origin x="-960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</a:t>
            </a:r>
            <a:r>
              <a:rPr lang="en-US" sz="3200" dirty="0" smtClean="0">
                <a:latin typeface="Helvetica"/>
                <a:cs typeface="+mj-cs"/>
              </a:rPr>
              <a:t>Only: </a:t>
            </a:r>
            <a:r>
              <a:rPr lang="en-US" sz="3200" dirty="0" smtClean="0">
                <a:latin typeface="Helvetica"/>
                <a:cs typeface="+mj-cs"/>
              </a:rPr>
              <a:t/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Activity Tracking, </a:t>
            </a:r>
            <a:r>
              <a:rPr lang="en-US" sz="3200" dirty="0" err="1" smtClean="0">
                <a:latin typeface="Helvetica"/>
                <a:cs typeface="+mj-cs"/>
              </a:rPr>
              <a:t>Redux</a:t>
            </a:r>
            <a:endParaRPr lang="en-US" sz="3200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September 8, </a:t>
            </a:r>
            <a:r>
              <a:rPr lang="en-US" sz="1600" dirty="0" smtClean="0">
                <a:latin typeface="Helvetica"/>
                <a:cs typeface="+mn-cs"/>
              </a:rPr>
              <a:t>2021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Why this is important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 smtClean="0">
                <a:latin typeface="Helvetica"/>
              </a:rPr>
              <a:t>How I set it up for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Let’s talk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Why This Is Important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</a:t>
            </a:r>
            <a:r>
              <a:rPr lang="en-US" sz="2000" dirty="0" err="1" smtClean="0">
                <a:latin typeface="Helvetica"/>
              </a:rPr>
              <a:t>Redux</a:t>
            </a:r>
            <a:r>
              <a:rPr lang="en-US" sz="2000" dirty="0" smtClean="0">
                <a:latin typeface="Helvetica"/>
              </a:rPr>
              <a:t> from </a:t>
            </a:r>
            <a:r>
              <a:rPr lang="en-US" sz="2000" dirty="0" smtClean="0">
                <a:latin typeface="Helvetica"/>
              </a:rPr>
              <a:t>earlier webinar</a:t>
            </a:r>
            <a:endParaRPr lang="en-US" sz="2000" dirty="0" smtClean="0">
              <a:latin typeface="Helvetica"/>
            </a:endParaRPr>
          </a:p>
          <a:p>
            <a:r>
              <a:rPr lang="en-US" sz="2000" dirty="0" smtClean="0">
                <a:latin typeface="Helvetica"/>
              </a:rPr>
              <a:t>• Start good practices early on</a:t>
            </a:r>
          </a:p>
          <a:p>
            <a:r>
              <a:rPr lang="en-US" sz="2000" dirty="0" smtClean="0">
                <a:latin typeface="Helvetica"/>
              </a:rPr>
              <a:t>• High quality data in your CRM database</a:t>
            </a:r>
          </a:p>
          <a:p>
            <a:r>
              <a:rPr lang="en-US" sz="2000" dirty="0">
                <a:latin typeface="Helvetica"/>
              </a:rPr>
              <a:t>• Reporting</a:t>
            </a:r>
          </a:p>
          <a:p>
            <a:r>
              <a:rPr lang="en-US" sz="2000" dirty="0" smtClean="0">
                <a:latin typeface="Helvetica"/>
              </a:rPr>
              <a:t>• Looking back, assess what works best</a:t>
            </a: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How I Set It Up For You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7" name="Picture 6" descr="Sample Activity Tracking Templ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09800"/>
            <a:ext cx="3344447" cy="4343400"/>
          </a:xfrm>
          <a:prstGeom prst="rect">
            <a:avLst/>
          </a:prstGeom>
        </p:spPr>
      </p:pic>
      <p:pic>
        <p:nvPicPr>
          <p:cNvPr id="8" name="Picture 7" descr="Sample Activity Tracking Templat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3581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5681</TotalTime>
  <Words>87</Words>
  <Application>Microsoft Macintosh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Straight Edge</vt:lpstr>
      <vt:lpstr>Esteemed Members Only:  Activity Tracking, Redux</vt:lpstr>
      <vt:lpstr>Where We’re Headed</vt:lpstr>
      <vt:lpstr>Why This Is Important</vt:lpstr>
      <vt:lpstr>How I Set It Up For You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690</cp:revision>
  <cp:lastPrinted>2005-04-20T01:40:54Z</cp:lastPrinted>
  <dcterms:created xsi:type="dcterms:W3CDTF">2004-07-21T20:50:49Z</dcterms:created>
  <dcterms:modified xsi:type="dcterms:W3CDTF">2021-09-08T02:58:16Z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